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AB1"/>
    <a:srgbClr val="FAF3E3"/>
    <a:srgbClr val="1A4D2E"/>
    <a:srgbClr val="FA7070"/>
    <a:srgbClr val="FBF2CF"/>
    <a:srgbClr val="C6EBC5"/>
    <a:srgbClr val="A1C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3885-A936-BB5C-6D91-E22204885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0132F-074B-1BA1-143C-A9540B8F4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CF658-6914-DAC8-85E9-AE0D5961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84F4-C955-875C-CDD1-0D2A1E29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BD545-7D6C-193C-07EF-99D8C8B8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9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F3AE-B9EF-7765-FEA0-0BFEEE38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C562E-6140-9046-7C33-6539CEC77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C056E-008E-BAE2-D2B0-E17F803E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274E3-6E7E-995E-DA8D-6AFA4B64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7101A-68B9-93FD-70D2-A3391883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6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6DBFD-6C64-1850-E8C3-0463F1A36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4A033-CE45-1D21-82C4-1A177C71E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DDE81-B240-AE50-6E2C-6288970D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F5132-90DC-CFC9-FE62-973E6A84D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16849-930F-B0F8-4A68-9E791D7E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7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825E2-732C-FFB4-38BD-AC2C39001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E735A-DAAF-89B9-C111-FE8F5F0C8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D299D-355A-6F40-D742-6CCF5EB9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3A1C9-0D6D-366D-821D-C4997CD7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0F649-0670-67D0-4494-6D92047C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7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B832-6A92-ACEF-0130-F52C02B5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2EEF1-D80A-82AA-B391-4A36D3344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2C554-6FDA-5911-F82A-1AA3A16A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E7AAE-E736-B5E3-2E09-8DBAFF74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03571-8003-15F8-E561-FEB5CCDE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4287-C616-D175-155C-314EF0FA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CBBB-CCB8-4238-77D5-771F70F29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CDEBE-7126-2867-0584-4FEE525A1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9F2E0-3443-6DC1-E7FB-BB7F0634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9B3F0-E98F-0E4B-50F4-6B7ACF2B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C40D9-1F35-EE49-1E3B-A3D481C3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8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94D5B-3D7F-4D62-E1AD-1969EBAB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7D9DC-5B53-3A19-5AD9-CF76E50C7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1EAFB-0066-28CF-C6E8-0681B84BB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82456-15D8-033D-2E9D-9B3B5AAAC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1568C-1869-4B31-5B23-3A80909C9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3618F-B5FB-1D12-AFA7-606F5B834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65614-2DA0-44ED-0B2A-213586B4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11B7C-2062-24E4-3993-416ED5D48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6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C2921-F66E-A32B-3551-2FA74982A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B1790-AB87-F08E-F306-245A74EF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36ACB-4CE0-8623-AAE2-B02239F3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776D1-F319-916A-ACDE-91CFFB4F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0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676B44-9D1B-5C46-8E84-3DEBAF10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8D8B0-0A8B-AE7D-0BB2-B7DB8416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5D8F6-408E-3887-9C1B-9769231B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0294-7F0E-1FA4-9C09-DDD79A91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DEB20-883E-337B-DC56-E058483EE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48AB4-689A-4E69-A4B5-3A7783980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4F90A-F810-6EFC-7C24-6A30FE4FE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E0CD9-F2B0-45E9-9EA0-8A84BDEE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1DBAF-4A0D-A70A-758D-68605ADE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4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5E93-F742-00E4-DD0C-CC3E7155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4F7E22-73D1-F102-F5CB-2EDF89D5F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F87BE-3CE6-F8FD-F5D8-19F8651AE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B1440-6C77-6838-0C54-9D031897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496E2-7541-92BF-037A-0210B114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2B8A1-FAB7-429D-176C-75A036EEB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A5135F-D2F7-26BD-F367-FE9D8BC94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F9598-8A3F-5F86-C4E4-D8297A1BE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04A29-E7B7-8415-0897-688254B90D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EE2F-1D33-4D62-B817-87DBDC5CD07C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3D2D6-525F-A71F-C6E5-CBBA60B7F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A300E-0AC6-41B6-AAB0-19427FE6C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582D-DC35-4477-B70B-8A8D93191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4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>
            <a:extLst>
              <a:ext uri="{FF2B5EF4-FFF2-40B4-BE49-F238E27FC236}">
                <a16:creationId xmlns:a16="http://schemas.microsoft.com/office/drawing/2014/main" id="{EC51E84A-DFD3-EA41-BA80-10C70473C507}"/>
              </a:ext>
            </a:extLst>
          </p:cNvPr>
          <p:cNvSpPr/>
          <p:nvPr/>
        </p:nvSpPr>
        <p:spPr>
          <a:xfrm>
            <a:off x="735699" y="1960888"/>
            <a:ext cx="3116089" cy="939114"/>
          </a:xfrm>
          <a:prstGeom prst="chevron">
            <a:avLst/>
          </a:prstGeom>
          <a:solidFill>
            <a:srgbClr val="FAF3E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Chevron 23">
            <a:extLst>
              <a:ext uri="{FF2B5EF4-FFF2-40B4-BE49-F238E27FC236}">
                <a16:creationId xmlns:a16="http://schemas.microsoft.com/office/drawing/2014/main" id="{2FA539F6-4C9C-4B47-8240-262110331F46}"/>
              </a:ext>
            </a:extLst>
          </p:cNvPr>
          <p:cNvSpPr/>
          <p:nvPr/>
        </p:nvSpPr>
        <p:spPr>
          <a:xfrm>
            <a:off x="3378285" y="1960888"/>
            <a:ext cx="3116089" cy="939114"/>
          </a:xfrm>
          <a:prstGeom prst="chevron">
            <a:avLst/>
          </a:prstGeom>
          <a:solidFill>
            <a:srgbClr val="F9EAB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0D520-1652-D640-9DCC-6246796268CF}"/>
              </a:ext>
            </a:extLst>
          </p:cNvPr>
          <p:cNvSpPr/>
          <p:nvPr/>
        </p:nvSpPr>
        <p:spPr>
          <a:xfrm>
            <a:off x="631086" y="3114816"/>
            <a:ext cx="7336685" cy="3211338"/>
          </a:xfrm>
          <a:prstGeom prst="rect">
            <a:avLst/>
          </a:prstGeom>
          <a:solidFill>
            <a:srgbClr val="1A4D2E"/>
          </a:solidFill>
          <a:ln>
            <a:solidFill>
              <a:srgbClr val="1A4D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id="{0B84F8F3-F45E-D143-A69D-1A27143329A4}"/>
              </a:ext>
            </a:extLst>
          </p:cNvPr>
          <p:cNvSpPr/>
          <p:nvPr/>
        </p:nvSpPr>
        <p:spPr>
          <a:xfrm>
            <a:off x="6020871" y="1960888"/>
            <a:ext cx="3116089" cy="939114"/>
          </a:xfrm>
          <a:prstGeom prst="chevron">
            <a:avLst/>
          </a:prstGeom>
          <a:solidFill>
            <a:srgbClr val="FAF3E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Chevron 33">
            <a:extLst>
              <a:ext uri="{FF2B5EF4-FFF2-40B4-BE49-F238E27FC236}">
                <a16:creationId xmlns:a16="http://schemas.microsoft.com/office/drawing/2014/main" id="{22125936-5D1D-0B46-BDC0-2C937D29A60F}"/>
              </a:ext>
            </a:extLst>
          </p:cNvPr>
          <p:cNvSpPr/>
          <p:nvPr/>
        </p:nvSpPr>
        <p:spPr>
          <a:xfrm>
            <a:off x="8663457" y="1960888"/>
            <a:ext cx="3116089" cy="939114"/>
          </a:xfrm>
          <a:prstGeom prst="chevron">
            <a:avLst/>
          </a:prstGeom>
          <a:solidFill>
            <a:srgbClr val="F9EAB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064420E-A0D1-BD4E-9943-A87CE65A9479}"/>
              </a:ext>
            </a:extLst>
          </p:cNvPr>
          <p:cNvSpPr/>
          <p:nvPr/>
        </p:nvSpPr>
        <p:spPr>
          <a:xfrm rot="10800000" flipH="1" flipV="1">
            <a:off x="1716869" y="2270434"/>
            <a:ext cx="14281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1A442A-7580-FF4B-9282-39D84B2EE3BF}"/>
              </a:ext>
            </a:extLst>
          </p:cNvPr>
          <p:cNvSpPr txBox="1"/>
          <p:nvPr/>
        </p:nvSpPr>
        <p:spPr>
          <a:xfrm>
            <a:off x="704343" y="3769915"/>
            <a:ext cx="7232072" cy="237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C30E2E-9113-9241-A1E8-BE25475CDD3B}"/>
              </a:ext>
            </a:extLst>
          </p:cNvPr>
          <p:cNvSpPr/>
          <p:nvPr/>
        </p:nvSpPr>
        <p:spPr>
          <a:xfrm rot="10800000" flipH="1" flipV="1">
            <a:off x="4343111" y="2270432"/>
            <a:ext cx="1190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30F2867-8973-2C43-AF09-D1EBCE7DEF3E}"/>
              </a:ext>
            </a:extLst>
          </p:cNvPr>
          <p:cNvSpPr/>
          <p:nvPr/>
        </p:nvSpPr>
        <p:spPr>
          <a:xfrm rot="10800000" flipH="1" flipV="1">
            <a:off x="6990618" y="2270432"/>
            <a:ext cx="1190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28370A-9BB8-714F-9F6C-9BAEBFF66FA2}"/>
              </a:ext>
            </a:extLst>
          </p:cNvPr>
          <p:cNvSpPr/>
          <p:nvPr/>
        </p:nvSpPr>
        <p:spPr>
          <a:xfrm rot="10800000" flipH="1" flipV="1">
            <a:off x="9616860" y="2270432"/>
            <a:ext cx="14113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</a:p>
        </p:txBody>
      </p:sp>
      <p:grpSp>
        <p:nvGrpSpPr>
          <p:cNvPr id="27" name="Grupo 349">
            <a:extLst>
              <a:ext uri="{FF2B5EF4-FFF2-40B4-BE49-F238E27FC236}">
                <a16:creationId xmlns:a16="http://schemas.microsoft.com/office/drawing/2014/main" id="{6C581871-A0F4-D640-955D-54C9F4D463FD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28" name="CuadroTexto 350">
              <a:extLst>
                <a:ext uri="{FF2B5EF4-FFF2-40B4-BE49-F238E27FC236}">
                  <a16:creationId xmlns:a16="http://schemas.microsoft.com/office/drawing/2014/main" id="{C4D194AC-F352-4E43-B5BD-46B34849BE1C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1A4D2E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9" name="CuadroTexto 351">
              <a:extLst>
                <a:ext uri="{FF2B5EF4-FFF2-40B4-BE49-F238E27FC236}">
                  <a16:creationId xmlns:a16="http://schemas.microsoft.com/office/drawing/2014/main" id="{6A7E507E-D083-CD4A-8863-C8451CE5016A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544CCBF-94C3-5FBD-7E4D-10BA4C2A6719}"/>
              </a:ext>
            </a:extLst>
          </p:cNvPr>
          <p:cNvSpPr/>
          <p:nvPr/>
        </p:nvSpPr>
        <p:spPr>
          <a:xfrm>
            <a:off x="8274203" y="3084458"/>
            <a:ext cx="3405178" cy="321133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D9E2AA-D4E7-DF80-35FF-BD671A6E307C}"/>
              </a:ext>
            </a:extLst>
          </p:cNvPr>
          <p:cNvSpPr txBox="1"/>
          <p:nvPr/>
        </p:nvSpPr>
        <p:spPr>
          <a:xfrm>
            <a:off x="8528064" y="3664631"/>
            <a:ext cx="28974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50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Hafiza Rabbia Anwar</cp:lastModifiedBy>
  <cp:revision>11</cp:revision>
  <dcterms:created xsi:type="dcterms:W3CDTF">2022-08-22T11:34:03Z</dcterms:created>
  <dcterms:modified xsi:type="dcterms:W3CDTF">2022-10-12T06:58:36Z</dcterms:modified>
</cp:coreProperties>
</file>